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07"/>
    <p:restoredTop sz="79188"/>
  </p:normalViewPr>
  <p:slideViewPr>
    <p:cSldViewPr snapToGrid="0" snapToObjects="1">
      <p:cViewPr>
        <p:scale>
          <a:sx n="96" d="100"/>
          <a:sy n="96" d="100"/>
        </p:scale>
        <p:origin x="2136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65709-2160-0048-BC2A-B4211E27BE34}" type="datetimeFigureOut">
              <a:rPr lang="en-US" smtClean="0"/>
              <a:t>6/10/18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1DE61-64D6-FB48-B294-2A2F31C41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7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core 2.0.3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limits from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cgroup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 8u131/Java 9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threads (automatic)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jvm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experimental memory limits (need to enable)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means if </a:t>
            </a:r>
            <a:r>
              <a:rPr lang="en-US" i="1" dirty="0">
                <a:effectLst/>
              </a:rPr>
              <a:t>-</a:t>
            </a:r>
            <a:r>
              <a:rPr lang="en-US" i="1" dirty="0" err="1">
                <a:effectLst/>
              </a:rPr>
              <a:t>XX:ParalllelGCThreads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or </a:t>
            </a:r>
            <a:r>
              <a:rPr lang="en-US" i="1" dirty="0">
                <a:effectLst/>
              </a:rPr>
              <a:t>-</a:t>
            </a:r>
            <a:r>
              <a:rPr lang="en-US" i="1" dirty="0" err="1">
                <a:effectLst/>
              </a:rPr>
              <a:t>XX:CICompilerCount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not specified as command line options, the JVM will apply the Docker CPU limit as the number of CPUs the JVM sees on the system.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Docker memory limits, there is a little more work for the transparent setting of a maximum Java heap. To tell the JVM to be aware of Docker memory limits in the absence of setting a maximum Java heap via </a:t>
            </a:r>
            <a:r>
              <a:rPr lang="en-US" i="1" dirty="0">
                <a:effectLst/>
              </a:rPr>
              <a:t>-</a:t>
            </a:r>
            <a:r>
              <a:rPr lang="en-US" i="1" dirty="0" err="1">
                <a:effectLst/>
              </a:rPr>
              <a:t>Xmx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there are two JVM command line options required, </a:t>
            </a:r>
            <a:r>
              <a:rPr lang="en-US" i="1" dirty="0">
                <a:effectLst/>
              </a:rPr>
              <a:t>-XX:+</a:t>
            </a:r>
            <a:r>
              <a:rPr lang="en-US" i="1" dirty="0" err="1">
                <a:effectLst/>
              </a:rPr>
              <a:t>UnlockExperimentalVMOptions</a:t>
            </a:r>
            <a:r>
              <a:rPr lang="en-US" i="1" dirty="0">
                <a:effectLst/>
              </a:rPr>
              <a:t>-XX:+</a:t>
            </a:r>
            <a:r>
              <a:rPr lang="en-US" i="1" dirty="0" err="1">
                <a:effectLst/>
              </a:rPr>
              <a:t>UseCGroupMemoryLimitForHeap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1DE61-64D6-FB48-B294-2A2F31C415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72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Kubernetes – deployments or helm + charts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1DE61-64D6-FB48-B294-2A2F31C415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798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default memory, CPU and IO is unlimited for containers.</a:t>
            </a:r>
          </a:p>
          <a:p>
            <a:r>
              <a:rPr lang="en-US" dirty="0"/>
              <a:t>--memory, --memory-swap, --kernel-memory</a:t>
            </a:r>
          </a:p>
          <a:p>
            <a:r>
              <a:rPr lang="en-US" dirty="0"/>
              <a:t>--</a:t>
            </a:r>
            <a:r>
              <a:rPr lang="en-US" dirty="0" err="1"/>
              <a:t>cpus</a:t>
            </a:r>
            <a:r>
              <a:rPr lang="en-US" dirty="0"/>
              <a:t> vs –</a:t>
            </a:r>
            <a:r>
              <a:rPr lang="en-US" dirty="0" err="1"/>
              <a:t>cpu</a:t>
            </a:r>
            <a:r>
              <a:rPr lang="en-US" dirty="0"/>
              <a:t>-shares (default 1024)</a:t>
            </a:r>
          </a:p>
          <a:p>
            <a:r>
              <a:rPr lang="en-US" dirty="0"/>
              <a:t>Kubernetes resource limits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1DE61-64D6-FB48-B294-2A2F31C415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72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80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6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8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07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795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914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338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23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8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6DD92DA-2F90-DF44-A19E-C7984368C388}" type="datetimeFigureOut">
              <a:rPr lang="en-US" smtClean="0"/>
              <a:t>6/10/18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2F35E50-18FA-A74A-B817-725AE0A11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520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1B525-5A4E-634F-8C1F-92C3DFEC75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Containers in Production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C8B03B-7453-864E-9F91-33862E8EF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00079"/>
            <a:ext cx="6801612" cy="1239894"/>
          </a:xfrm>
        </p:spPr>
        <p:txBody>
          <a:bodyPr>
            <a:normAutofit/>
          </a:bodyPr>
          <a:lstStyle/>
          <a:p>
            <a:r>
              <a:rPr lang="en-US" sz="3200" dirty="0"/>
              <a:t>It’s like orchestrating cats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D830F-DC8A-4848-BE04-EE69A0A1AA37}"/>
              </a:ext>
            </a:extLst>
          </p:cNvPr>
          <p:cNvSpPr txBox="1"/>
          <p:nvPr/>
        </p:nvSpPr>
        <p:spPr>
          <a:xfrm>
            <a:off x="6839415" y="6058828"/>
            <a:ext cx="511065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David Ostrovsky</a:t>
            </a:r>
          </a:p>
          <a:p>
            <a:r>
              <a:rPr lang="en-US" sz="1600" dirty="0"/>
              <a:t>Chief Architect, Proofpoint Information Protection</a:t>
            </a:r>
          </a:p>
        </p:txBody>
      </p:sp>
    </p:spTree>
    <p:extLst>
      <p:ext uri="{BB962C8B-B14F-4D97-AF65-F5344CB8AC3E}">
        <p14:creationId xmlns:p14="http://schemas.microsoft.com/office/powerpoint/2010/main" val="2804345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F60436-2E43-DB45-891D-C521E78FA943}"/>
              </a:ext>
            </a:extLst>
          </p:cNvPr>
          <p:cNvSpPr txBox="1"/>
          <p:nvPr/>
        </p:nvSpPr>
        <p:spPr>
          <a:xfrm>
            <a:off x="1109272" y="1019331"/>
            <a:ext cx="762249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Building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/>
              <a:t>Base images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/>
              <a:t>Multi-stage builds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Orchestration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/>
              <a:t>Stand-alone containers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/>
              <a:t>Docker-compose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/>
              <a:t>Docker swarm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/>
              <a:t>Kubernetes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/>
              <a:t>Managed services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Resource Management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Logging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Monitoring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Deploying (CI/CD?)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48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7CF9BE-BA13-6347-BF18-D910ECE6C7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2E5F2D-C157-A240-95BB-C8BC6A30C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Containers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B14942-62DD-3846-AE23-F3B33D74F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Dockerfiles</a:t>
            </a:r>
            <a:r>
              <a:rPr lang="en-US" sz="2800" dirty="0"/>
              <a:t> as code</a:t>
            </a:r>
          </a:p>
          <a:p>
            <a:r>
              <a:rPr lang="en-US" sz="2800" dirty="0"/>
              <a:t>Base images</a:t>
            </a:r>
          </a:p>
          <a:p>
            <a:r>
              <a:rPr lang="en-US" sz="2800" dirty="0"/>
              <a:t>Multi-stage builds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DF58B6-B646-C84A-9237-0C7D757A547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99387" y="2398426"/>
            <a:ext cx="2461477" cy="219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53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4219A6-5530-414C-A14A-FC6A5AD9CA2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F65994-468E-0E45-BA5E-FEE9A1D68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Orchestrating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8E119-5331-6342-877C-505BC34A7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Stand-alone containers</a:t>
            </a:r>
          </a:p>
          <a:p>
            <a:r>
              <a:rPr lang="en-US" sz="2800" dirty="0"/>
              <a:t>Docker-compose</a:t>
            </a:r>
          </a:p>
          <a:p>
            <a:r>
              <a:rPr lang="en-US" sz="2800" dirty="0"/>
              <a:t>Docker swarm</a:t>
            </a:r>
          </a:p>
          <a:p>
            <a:r>
              <a:rPr lang="en-US" sz="2800" dirty="0"/>
              <a:t>Kubernetes</a:t>
            </a:r>
          </a:p>
          <a:p>
            <a:r>
              <a:rPr lang="en-US" sz="2800" dirty="0"/>
              <a:t>Managed services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A976A-BAFA-D94B-B719-ACD9EB813CF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1761" y="2252968"/>
            <a:ext cx="1719102" cy="16938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49C425-CCC7-E640-A4C2-6BC22A4B5F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9029" y="3946857"/>
            <a:ext cx="1484565" cy="144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363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2D7E05-CE36-B142-8C46-F2B432CA20F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AD4D4D-6B4D-DB4D-9B24-18670BF71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4F025-4031-534F-BEB9-F2F6377C6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Log shippers</a:t>
            </a:r>
          </a:p>
          <a:p>
            <a:r>
              <a:rPr lang="en-US" sz="2800" dirty="0"/>
              <a:t>Parsing overhead</a:t>
            </a:r>
          </a:p>
          <a:p>
            <a:r>
              <a:rPr lang="en-US" sz="2800" dirty="0"/>
              <a:t>Container vs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C29624-F23B-D141-BC3C-E018A1D2C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243" y="2149645"/>
            <a:ext cx="2282621" cy="17470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69C7F0-69A6-7F42-ADE5-7ED708F974C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4570" y="3682329"/>
            <a:ext cx="1686294" cy="51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11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8DFDDF-563B-A34B-91AD-0484D1E95CD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2B6015-49F9-1745-B0BB-89EA0071E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AF9661-6B49-524B-9284-535471BEA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Collectors</a:t>
            </a:r>
          </a:p>
          <a:p>
            <a:r>
              <a:rPr lang="en-US" sz="2800" dirty="0"/>
              <a:t>Guest vs host</a:t>
            </a:r>
          </a:p>
          <a:p>
            <a:r>
              <a:rPr lang="en-US" sz="2800" dirty="0"/>
              <a:t>Container vs application</a:t>
            </a:r>
          </a:p>
          <a:p>
            <a:r>
              <a:rPr lang="en-US" sz="2800" dirty="0"/>
              <a:t>Health</a:t>
            </a:r>
          </a:p>
        </p:txBody>
      </p:sp>
    </p:spTree>
    <p:extLst>
      <p:ext uri="{BB962C8B-B14F-4D97-AF65-F5344CB8AC3E}">
        <p14:creationId xmlns:p14="http://schemas.microsoft.com/office/powerpoint/2010/main" val="872238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338F15-CD1D-D44A-80A9-2DDD73B561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A8DAB6-CE7C-CC47-9A2A-F950CC10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1FB8EB-3E6B-9B49-AE4E-DC61A15B6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Docker</a:t>
            </a:r>
          </a:p>
          <a:p>
            <a:r>
              <a:rPr lang="en-US" sz="2800" dirty="0"/>
              <a:t>Orchestrator</a:t>
            </a:r>
          </a:p>
          <a:p>
            <a:r>
              <a:rPr lang="en-US" sz="2800" dirty="0"/>
              <a:t>Overprovisioning</a:t>
            </a:r>
          </a:p>
        </p:txBody>
      </p:sp>
    </p:spTree>
    <p:extLst>
      <p:ext uri="{BB962C8B-B14F-4D97-AF65-F5344CB8AC3E}">
        <p14:creationId xmlns:p14="http://schemas.microsoft.com/office/powerpoint/2010/main" val="2337744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63289D-E233-3D41-92AE-E63E067FA6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06F52-D06C-0A45-AC1C-31BBF5460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8C9BB4-63E4-8347-95D7-02414B46E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Application changes for containers</a:t>
            </a:r>
          </a:p>
          <a:p>
            <a:r>
              <a:rPr lang="en-US" sz="2800" dirty="0"/>
              <a:t>Managing state</a:t>
            </a:r>
          </a:p>
          <a:p>
            <a:r>
              <a:rPr lang="en-US" sz="2800" dirty="0"/>
              <a:t>Restart policy</a:t>
            </a:r>
          </a:p>
          <a:p>
            <a:r>
              <a:rPr lang="en-US" sz="2800" dirty="0"/>
              <a:t>Rolling updates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9191893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{CBF150BF-E664-2D47-A25F-E1BCA3244B36}tf10001120</Template>
  <TotalTime>4761</TotalTime>
  <Words>165</Words>
  <Application>Microsoft Macintosh PowerPoint</Application>
  <PresentationFormat>Widescreen</PresentationFormat>
  <Paragraphs>59</Paragraphs>
  <Slides>8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Parcel</vt:lpstr>
      <vt:lpstr>Containers in Production</vt:lpstr>
      <vt:lpstr>PowerPoint Presentation</vt:lpstr>
      <vt:lpstr>Building Containers</vt:lpstr>
      <vt:lpstr>Orchestrating</vt:lpstr>
      <vt:lpstr>Logging</vt:lpstr>
      <vt:lpstr>Monitoring</vt:lpstr>
      <vt:lpstr>Managing Resources</vt:lpstr>
      <vt:lpstr>Deploying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Containers in Production</dc:title>
  <dc:creator>David Ostrovsky</dc:creator>
  <cp:lastModifiedBy>David Ostrovsky</cp:lastModifiedBy>
  <cp:revision>29</cp:revision>
  <dcterms:created xsi:type="dcterms:W3CDTF">2018-06-07T07:01:00Z</dcterms:created>
  <dcterms:modified xsi:type="dcterms:W3CDTF">2018-06-10T14:23:13Z</dcterms:modified>
</cp:coreProperties>
</file>

<file path=docProps/thumbnail.jpeg>
</file>